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58" r:id="rId3"/>
    <p:sldId id="262" r:id="rId4"/>
    <p:sldId id="312" r:id="rId5"/>
    <p:sldId id="261" r:id="rId6"/>
    <p:sldId id="310" r:id="rId7"/>
    <p:sldId id="313" r:id="rId8"/>
    <p:sldId id="311" r:id="rId9"/>
    <p:sldId id="308" r:id="rId10"/>
    <p:sldId id="266" r:id="rId11"/>
    <p:sldId id="314" r:id="rId12"/>
  </p:sldIdLst>
  <p:sldSz cx="9144000" cy="5143500" type="screen16x9"/>
  <p:notesSz cx="6858000" cy="9144000"/>
  <p:embeddedFontLst>
    <p:embeddedFont>
      <p:font typeface="Reem Kufi" pitchFamily="2"/>
      <p:regular r:id="rId14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A154F7-FC9B-4D0D-B847-FCB5C5C5A7F6}">
  <a:tblStyle styleId="{DEA154F7-FC9B-4D0D-B847-FCB5C5C5A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99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8bd89ab1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8bd89ab1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8bd89ab1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8bd89ab1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10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3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36" name="Google Shape;36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499150" y="1058275"/>
            <a:ext cx="4145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111" name="Google Shape;111;p7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chemeClr val="lt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1"/>
          </p:nvPr>
        </p:nvSpPr>
        <p:spPr>
          <a:xfrm>
            <a:off x="1072413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2"/>
          </p:nvPr>
        </p:nvSpPr>
        <p:spPr>
          <a:xfrm>
            <a:off x="1072413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ubTitle" idx="3"/>
          </p:nvPr>
        </p:nvSpPr>
        <p:spPr>
          <a:xfrm>
            <a:off x="1072413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4"/>
          </p:nvPr>
        </p:nvSpPr>
        <p:spPr>
          <a:xfrm>
            <a:off x="1072413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subTitle" idx="5"/>
          </p:nvPr>
        </p:nvSpPr>
        <p:spPr>
          <a:xfrm>
            <a:off x="3831785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ubTitle" idx="6"/>
          </p:nvPr>
        </p:nvSpPr>
        <p:spPr>
          <a:xfrm>
            <a:off x="3831785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7"/>
          </p:nvPr>
        </p:nvSpPr>
        <p:spPr>
          <a:xfrm>
            <a:off x="3831785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8"/>
          </p:nvPr>
        </p:nvSpPr>
        <p:spPr>
          <a:xfrm>
            <a:off x="3831785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9"/>
          </p:nvPr>
        </p:nvSpPr>
        <p:spPr>
          <a:xfrm>
            <a:off x="6591160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3"/>
          </p:nvPr>
        </p:nvSpPr>
        <p:spPr>
          <a:xfrm>
            <a:off x="6591160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4"/>
          </p:nvPr>
        </p:nvSpPr>
        <p:spPr>
          <a:xfrm>
            <a:off x="6591160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5"/>
          </p:nvPr>
        </p:nvSpPr>
        <p:spPr>
          <a:xfrm>
            <a:off x="6591160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235" name="Google Shape;235;p14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36" name="Google Shape;236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4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43" name="Google Shape;243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rot="10800000" flipH="1">
            <a:off x="-258882" y="46286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 rot="10800000" flipH="1">
            <a:off x="-179556" y="4708000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 rot="10800000" flipH="1">
            <a:off x="-258881" y="41118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10800000" flipH="1">
            <a:off x="-179555" y="41912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 rot="10800000" flipH="1">
            <a:off x="-258881" y="35950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0800000" flipH="1">
            <a:off x="-179555" y="36744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/>
          <p:nvPr/>
        </p:nvSpPr>
        <p:spPr>
          <a:xfrm rot="5400000" flipH="1">
            <a:off x="515620" y="-2589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2"/>
          <p:cNvSpPr/>
          <p:nvPr/>
        </p:nvSpPr>
        <p:spPr>
          <a:xfrm rot="5400000" flipH="1">
            <a:off x="594955" y="-17960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2"/>
          <p:cNvSpPr/>
          <p:nvPr/>
        </p:nvSpPr>
        <p:spPr>
          <a:xfrm rot="5400000" flipH="1">
            <a:off x="-118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5400000" flipH="1">
            <a:off x="78155" y="-17960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2"/>
          <p:cNvSpPr/>
          <p:nvPr/>
        </p:nvSpPr>
        <p:spPr>
          <a:xfrm rot="5400000" flipH="1">
            <a:off x="81896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2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 rot="-5400000" flipH="1">
            <a:off x="8112205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 rot="-5400000" flipH="1">
            <a:off x="8191539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 rot="-5400000" flipH="1">
            <a:off x="8629004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 flipH="1">
            <a:off x="8708339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 rot="-5400000" flipH="1">
            <a:off x="-258891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 rot="-5400000" flipH="1">
            <a:off x="-179556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 rot="-5400000" flipH="1">
            <a:off x="257909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 rot="-5400000" flipH="1">
            <a:off x="337243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-5400000" flipH="1">
            <a:off x="774705" y="-25894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-5400000" flipH="1">
            <a:off x="854039" y="-17963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2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title" idx="4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5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title" idx="7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>
            <a:spLocks noGrp="1"/>
          </p:cNvSpPr>
          <p:nvPr>
            <p:ph type="subTitle" idx="8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subTitle" idx="9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title" idx="13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4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026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1"/>
          </p:nvPr>
        </p:nvSpPr>
        <p:spPr>
          <a:xfrm>
            <a:off x="2139567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subTitle" idx="2"/>
          </p:nvPr>
        </p:nvSpPr>
        <p:spPr>
          <a:xfrm>
            <a:off x="5997192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3"/>
          </p:nvPr>
        </p:nvSpPr>
        <p:spPr>
          <a:xfrm>
            <a:off x="4068367" y="3515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16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83" name="Google Shape;283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6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90" name="Google Shape;290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9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8" r:id="rId6"/>
    <p:sldLayoutId id="2147483669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 txBox="1">
            <a:spLocks noGrp="1"/>
          </p:cNvSpPr>
          <p:nvPr>
            <p:ph type="ctrTitle"/>
          </p:nvPr>
        </p:nvSpPr>
        <p:spPr>
          <a:xfrm>
            <a:off x="723900" y="1620896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Projet Tuteuré S4 </a:t>
            </a:r>
            <a:br>
              <a:rPr lang="fr-FR" sz="5400" dirty="0"/>
            </a:br>
            <a:r>
              <a:rPr lang="fr-FR" sz="5400" dirty="0"/>
              <a:t> Soutenance finale</a:t>
            </a:r>
            <a:endParaRPr dirty="0"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1"/>
          </p:nvPr>
        </p:nvSpPr>
        <p:spPr>
          <a:xfrm>
            <a:off x="2617650" y="3422980"/>
            <a:ext cx="39087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Groupe 1</a:t>
            </a:r>
            <a:endParaRPr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F8FF5B4B-5870-4403-A1F6-ECE2904A1682}"/>
              </a:ext>
            </a:extLst>
          </p:cNvPr>
          <p:cNvSpPr txBox="1">
            <a:spLocks/>
          </p:cNvSpPr>
          <p:nvPr/>
        </p:nvSpPr>
        <p:spPr>
          <a:xfrm>
            <a:off x="5710214" y="2542275"/>
            <a:ext cx="3367544" cy="295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fr-FR" dirty="0"/>
              <a:t>	Clause Axel</a:t>
            </a:r>
          </a:p>
          <a:p>
            <a:r>
              <a:rPr lang="fr-FR" dirty="0"/>
              <a:t>De Matos Ribeiro Romain</a:t>
            </a:r>
          </a:p>
          <a:p>
            <a:r>
              <a:rPr lang="fr-FR" dirty="0"/>
              <a:t>Leduc Thomas</a:t>
            </a:r>
          </a:p>
          <a:p>
            <a:r>
              <a:rPr lang="fr-FR" dirty="0"/>
              <a:t>Di Paolo Hugo</a:t>
            </a:r>
          </a:p>
          <a:p>
            <a:r>
              <a:rPr lang="fr-FR" dirty="0" err="1"/>
              <a:t>Allegra</a:t>
            </a:r>
            <a:r>
              <a:rPr lang="fr-FR" dirty="0"/>
              <a:t> Nathan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 txBox="1">
            <a:spLocks noGrp="1"/>
          </p:cNvSpPr>
          <p:nvPr>
            <p:ph type="title"/>
          </p:nvPr>
        </p:nvSpPr>
        <p:spPr>
          <a:xfrm>
            <a:off x="721950" y="2390202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46CA0E-04B5-4741-81A8-9E9558AABA7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4DF3E7F-46BF-472B-B106-A206BB1DC9B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7B59553-ADF0-4EB2-B3D1-46C0BE42EC9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B9AC4E23-102D-4A65-BBEB-AAF0D40CA44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A07FF1AA-D5F4-4332-B934-A3CF18AE5F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125A058-3702-4FF4-9A21-205AD1413A5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 txBox="1">
            <a:spLocks noGrp="1"/>
          </p:cNvSpPr>
          <p:nvPr>
            <p:ph type="title"/>
          </p:nvPr>
        </p:nvSpPr>
        <p:spPr>
          <a:xfrm>
            <a:off x="721950" y="2390202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 de votre attention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46CA0E-04B5-4741-81A8-9E9558AABA7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4DF3E7F-46BF-472B-B106-A206BB1DC9B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7B59553-ADF0-4EB2-B3D1-46C0BE42EC9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B9AC4E23-102D-4A65-BBEB-AAF0D40CA44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A07FF1AA-D5F4-4332-B934-A3CF18AE5F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125A058-3702-4FF4-9A21-205AD1413A5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289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1"/>
          </p:nvPr>
        </p:nvSpPr>
        <p:spPr>
          <a:xfrm>
            <a:off x="2051141" y="1711441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Description du sujet</a:t>
            </a:r>
            <a:endParaRPr dirty="0"/>
          </a:p>
        </p:txBody>
      </p:sp>
      <p:sp>
        <p:nvSpPr>
          <p:cNvPr id="472" name="Google Shape;472;p28"/>
          <p:cNvSpPr txBox="1">
            <a:spLocks noGrp="1"/>
          </p:cNvSpPr>
          <p:nvPr>
            <p:ph type="title" idx="4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5"/>
          </p:nvPr>
        </p:nvSpPr>
        <p:spPr>
          <a:xfrm>
            <a:off x="2155325" y="2982795"/>
            <a:ext cx="2906621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 Répartition des tâches</a:t>
            </a:r>
            <a:endParaRPr dirty="0"/>
          </a:p>
        </p:txBody>
      </p:sp>
      <p:sp>
        <p:nvSpPr>
          <p:cNvPr id="475" name="Google Shape;475;p28"/>
          <p:cNvSpPr txBox="1">
            <a:spLocks noGrp="1"/>
          </p:cNvSpPr>
          <p:nvPr>
            <p:ph type="title" idx="7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8"/>
          </p:nvPr>
        </p:nvSpPr>
        <p:spPr>
          <a:xfrm>
            <a:off x="5869850" y="1711441"/>
            <a:ext cx="281863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Technologies utilisées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78" name="Google Shape;478;p28"/>
          <p:cNvSpPr txBox="1">
            <a:spLocks noGrp="1"/>
          </p:cNvSpPr>
          <p:nvPr>
            <p:ph type="title" idx="13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14"/>
          </p:nvPr>
        </p:nvSpPr>
        <p:spPr>
          <a:xfrm>
            <a:off x="5911431" y="298279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Présentation du rendu final</a:t>
            </a:r>
            <a:endParaRPr dirty="0"/>
          </a:p>
        </p:txBody>
      </p:sp>
      <p:sp>
        <p:nvSpPr>
          <p:cNvPr id="481" name="Google Shape;481;p28"/>
          <p:cNvSpPr/>
          <p:nvPr/>
        </p:nvSpPr>
        <p:spPr>
          <a:xfrm>
            <a:off x="1881150" y="150298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/>
          <p:nvPr/>
        </p:nvSpPr>
        <p:spPr>
          <a:xfrm>
            <a:off x="1881150" y="286506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8"/>
          <p:cNvSpPr/>
          <p:nvPr/>
        </p:nvSpPr>
        <p:spPr>
          <a:xfrm>
            <a:off x="5700450" y="150298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8"/>
          <p:cNvSpPr/>
          <p:nvPr/>
        </p:nvSpPr>
        <p:spPr>
          <a:xfrm>
            <a:off x="5700450" y="286506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3E7590-EB0C-448A-A027-5DFC327F424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EF46385-635C-420B-8433-5A4F9FF0F2C9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du sujet</a:t>
            </a:r>
            <a:endParaRPr dirty="0"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1"/>
          </p:nvPr>
        </p:nvSpPr>
        <p:spPr>
          <a:xfrm>
            <a:off x="2124681" y="18958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Application hybride mobile.</a:t>
            </a:r>
            <a:endParaRPr dirty="0"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2"/>
          </p:nvPr>
        </p:nvSpPr>
        <p:spPr>
          <a:xfrm>
            <a:off x="5976221" y="18958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Orientée tourisme dans la ville de Metz.</a:t>
            </a:r>
            <a:endParaRPr dirty="0"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3"/>
          </p:nvPr>
        </p:nvSpPr>
        <p:spPr>
          <a:xfrm>
            <a:off x="4001232" y="3278983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</a:t>
            </a:r>
            <a:r>
              <a:rPr lang="fr-FR" dirty="0"/>
              <a:t>a</a:t>
            </a:r>
            <a:r>
              <a:rPr lang="en" dirty="0"/>
              <a:t>se de données comportant différents lieux clés de Metz.</a:t>
            </a:r>
            <a:endParaRPr dirty="0"/>
          </a:p>
        </p:txBody>
      </p:sp>
      <p:grpSp>
        <p:nvGrpSpPr>
          <p:cNvPr id="520" name="Google Shape;520;p32"/>
          <p:cNvGrpSpPr/>
          <p:nvPr/>
        </p:nvGrpSpPr>
        <p:grpSpPr>
          <a:xfrm>
            <a:off x="861108" y="1634475"/>
            <a:ext cx="1095440" cy="1095401"/>
            <a:chOff x="8420100" y="0"/>
            <a:chExt cx="702025" cy="702000"/>
          </a:xfrm>
        </p:grpSpPr>
        <p:sp>
          <p:nvSpPr>
            <p:cNvPr id="521" name="Google Shape;521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2"/>
          <p:cNvGrpSpPr/>
          <p:nvPr/>
        </p:nvGrpSpPr>
        <p:grpSpPr>
          <a:xfrm>
            <a:off x="4712648" y="1634475"/>
            <a:ext cx="1095440" cy="1095401"/>
            <a:chOff x="8420100" y="0"/>
            <a:chExt cx="702025" cy="702000"/>
          </a:xfrm>
        </p:grpSpPr>
        <p:sp>
          <p:nvSpPr>
            <p:cNvPr id="524" name="Google Shape;524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2"/>
          <p:cNvGrpSpPr/>
          <p:nvPr/>
        </p:nvGrpSpPr>
        <p:grpSpPr>
          <a:xfrm>
            <a:off x="2789911" y="3110850"/>
            <a:ext cx="1095440" cy="1095401"/>
            <a:chOff x="8420100" y="0"/>
            <a:chExt cx="702025" cy="702000"/>
          </a:xfrm>
        </p:grpSpPr>
        <p:sp>
          <p:nvSpPr>
            <p:cNvPr id="527" name="Google Shape;527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</a:t>
            </a:r>
            <a:endParaRPr dirty="0"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892952" y="1207741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1"/>
          </p:nvPr>
        </p:nvSpPr>
        <p:spPr>
          <a:xfrm>
            <a:off x="2073788" y="1459591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React.js</a:t>
            </a:r>
            <a:endParaRPr dirty="0"/>
          </a:p>
        </p:txBody>
      </p:sp>
      <p:sp>
        <p:nvSpPr>
          <p:cNvPr id="472" name="Google Shape;472;p28"/>
          <p:cNvSpPr txBox="1">
            <a:spLocks noGrp="1"/>
          </p:cNvSpPr>
          <p:nvPr>
            <p:ph type="title" idx="4"/>
          </p:nvPr>
        </p:nvSpPr>
        <p:spPr>
          <a:xfrm>
            <a:off x="892952" y="2569816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5"/>
          </p:nvPr>
        </p:nvSpPr>
        <p:spPr>
          <a:xfrm>
            <a:off x="2073788" y="2769389"/>
            <a:ext cx="2906621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-Bootstrap</a:t>
            </a:r>
            <a:endParaRPr dirty="0"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6"/>
          </p:nvPr>
        </p:nvSpPr>
        <p:spPr>
          <a:xfrm>
            <a:off x="1985924" y="3094559"/>
            <a:ext cx="2543175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475" name="Google Shape;475;p28"/>
          <p:cNvSpPr txBox="1">
            <a:spLocks noGrp="1"/>
          </p:cNvSpPr>
          <p:nvPr>
            <p:ph type="title" idx="7"/>
          </p:nvPr>
        </p:nvSpPr>
        <p:spPr>
          <a:xfrm>
            <a:off x="4712252" y="1207741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8"/>
          </p:nvPr>
        </p:nvSpPr>
        <p:spPr>
          <a:xfrm>
            <a:off x="5914870" y="1459591"/>
            <a:ext cx="281863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React</a:t>
            </a:r>
            <a:r>
              <a:rPr lang="fr-FR" dirty="0"/>
              <a:t>-Leaflet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78" name="Google Shape;478;p28"/>
          <p:cNvSpPr txBox="1">
            <a:spLocks noGrp="1"/>
          </p:cNvSpPr>
          <p:nvPr>
            <p:ph type="title" idx="13"/>
          </p:nvPr>
        </p:nvSpPr>
        <p:spPr>
          <a:xfrm>
            <a:off x="4712252" y="2569816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14"/>
          </p:nvPr>
        </p:nvSpPr>
        <p:spPr>
          <a:xfrm>
            <a:off x="6007352" y="276938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Cordova</a:t>
            </a:r>
            <a:endParaRPr dirty="0"/>
          </a:p>
        </p:txBody>
      </p:sp>
      <p:sp>
        <p:nvSpPr>
          <p:cNvPr id="480" name="Google Shape;480;p28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481" name="Google Shape;481;p28"/>
          <p:cNvSpPr/>
          <p:nvPr/>
        </p:nvSpPr>
        <p:spPr>
          <a:xfrm>
            <a:off x="1959527" y="120776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/>
          <p:nvPr/>
        </p:nvSpPr>
        <p:spPr>
          <a:xfrm>
            <a:off x="1959527" y="256984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8"/>
          <p:cNvSpPr/>
          <p:nvPr/>
        </p:nvSpPr>
        <p:spPr>
          <a:xfrm>
            <a:off x="5778827" y="120776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8"/>
          <p:cNvSpPr/>
          <p:nvPr/>
        </p:nvSpPr>
        <p:spPr>
          <a:xfrm>
            <a:off x="5778827" y="256984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624;p36">
            <a:extLst>
              <a:ext uri="{FF2B5EF4-FFF2-40B4-BE49-F238E27FC236}">
                <a16:creationId xmlns:a16="http://schemas.microsoft.com/office/drawing/2014/main" id="{3427FE02-DCD8-450B-A717-9BA2ACCA15A8}"/>
              </a:ext>
            </a:extLst>
          </p:cNvPr>
          <p:cNvSpPr txBox="1">
            <a:spLocks/>
          </p:cNvSpPr>
          <p:nvPr/>
        </p:nvSpPr>
        <p:spPr>
          <a:xfrm>
            <a:off x="5924476" y="2059475"/>
            <a:ext cx="21399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it-IT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6" name="Google Shape;624;p36">
            <a:extLst>
              <a:ext uri="{FF2B5EF4-FFF2-40B4-BE49-F238E27FC236}">
                <a16:creationId xmlns:a16="http://schemas.microsoft.com/office/drawing/2014/main" id="{94F71CB4-1A45-47D1-BC66-A3E59C68CD8D}"/>
              </a:ext>
            </a:extLst>
          </p:cNvPr>
          <p:cNvSpPr txBox="1">
            <a:spLocks/>
          </p:cNvSpPr>
          <p:nvPr/>
        </p:nvSpPr>
        <p:spPr>
          <a:xfrm>
            <a:off x="2099812" y="1908994"/>
            <a:ext cx="21399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it-IT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Google Shape;469;p28">
            <a:extLst>
              <a:ext uri="{FF2B5EF4-FFF2-40B4-BE49-F238E27FC236}">
                <a16:creationId xmlns:a16="http://schemas.microsoft.com/office/drawing/2014/main" id="{278787F6-B5C6-483F-AF5E-8546B80ECFB4}"/>
              </a:ext>
            </a:extLst>
          </p:cNvPr>
          <p:cNvSpPr txBox="1">
            <a:spLocks/>
          </p:cNvSpPr>
          <p:nvPr/>
        </p:nvSpPr>
        <p:spPr>
          <a:xfrm>
            <a:off x="3003763" y="3871542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0" name="Google Shape;481;p28">
            <a:extLst>
              <a:ext uri="{FF2B5EF4-FFF2-40B4-BE49-F238E27FC236}">
                <a16:creationId xmlns:a16="http://schemas.microsoft.com/office/drawing/2014/main" id="{AA7DE3D7-DE3E-419B-8BA5-7BA95C080F08}"/>
              </a:ext>
            </a:extLst>
          </p:cNvPr>
          <p:cNvSpPr/>
          <p:nvPr/>
        </p:nvSpPr>
        <p:spPr>
          <a:xfrm>
            <a:off x="4070338" y="3871569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70;p28">
            <a:extLst>
              <a:ext uri="{FF2B5EF4-FFF2-40B4-BE49-F238E27FC236}">
                <a16:creationId xmlns:a16="http://schemas.microsoft.com/office/drawing/2014/main" id="{9EEB0717-4158-4313-A84C-EF8B69EDE24B}"/>
              </a:ext>
            </a:extLst>
          </p:cNvPr>
          <p:cNvSpPr txBox="1">
            <a:spLocks/>
          </p:cNvSpPr>
          <p:nvPr/>
        </p:nvSpPr>
        <p:spPr>
          <a:xfrm>
            <a:off x="4239738" y="4069050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2118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8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721950" y="277823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Gantt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506" name="Google Shape;506;p31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EEDB6C79-9C80-41F9-AA44-AB750366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" y="909500"/>
            <a:ext cx="7053580" cy="371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1699C-D804-46D7-B87B-925D1646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75" y="387437"/>
            <a:ext cx="1714500" cy="97320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16FCA95-33DB-4A4E-8D55-AD902067F30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43150" y="264437"/>
            <a:ext cx="4457700" cy="609600"/>
          </a:xfrm>
        </p:spPr>
        <p:txBody>
          <a:bodyPr/>
          <a:lstStyle/>
          <a:p>
            <a:r>
              <a:rPr lang="fr-FR" dirty="0"/>
              <a:t>Ce qui a été réalisé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FC1EEFB-ACE1-4E45-89B1-B5FF934D6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916EC4-988E-408C-A107-6845FBCD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1" y="1078530"/>
            <a:ext cx="1722015" cy="36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B5FC5D-1B3F-43C7-8346-1E73B849D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04" y="1078530"/>
            <a:ext cx="1722015" cy="36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7AC792-A79F-462F-B88E-EF7BB57A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92" y="1078530"/>
            <a:ext cx="1722015" cy="36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1699C-D804-46D7-B87B-925D1646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75" y="387437"/>
            <a:ext cx="1714500" cy="97320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16FCA95-33DB-4A4E-8D55-AD902067F30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43150" y="264437"/>
            <a:ext cx="4457700" cy="609600"/>
          </a:xfrm>
        </p:spPr>
        <p:txBody>
          <a:bodyPr/>
          <a:lstStyle/>
          <a:p>
            <a:r>
              <a:rPr lang="fr-FR" dirty="0"/>
              <a:t>Ce qui ne fonctionne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FC1EEFB-ACE1-4E45-89B1-B5FF934D6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63EF89-0153-4873-808F-18A3BEF0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6" y="1250835"/>
            <a:ext cx="1558751" cy="32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DBC611-F50B-4459-B55A-511BF3510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34" y="1232469"/>
            <a:ext cx="1518132" cy="329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372774-8542-4E4D-907B-E289799E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1" y="1250833"/>
            <a:ext cx="1518133" cy="32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7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A684D1A-8571-4372-90CE-811002C20AF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514" y="502595"/>
            <a:ext cx="8076971" cy="1104543"/>
          </a:xfrm>
        </p:spPr>
        <p:txBody>
          <a:bodyPr/>
          <a:lstStyle/>
          <a:p>
            <a:r>
              <a:rPr lang="fr-FR" dirty="0"/>
              <a:t>Problèmes rencontrés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65196CF-542A-4E2F-A03D-14C6DF1C7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512" y="1867574"/>
            <a:ext cx="8076971" cy="82623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Serveur Cordova (Android)</a:t>
            </a:r>
          </a:p>
          <a:p>
            <a:pPr marL="857250" lvl="1" indent="-285750">
              <a:buFont typeface="Courier New" panose="02070309020205020404" pitchFamily="49" charset="0"/>
              <a:buChar char="o"/>
            </a:pPr>
            <a:r>
              <a:rPr lang="fr-FR" dirty="0"/>
              <a:t>Solution : Passer la </a:t>
            </a:r>
            <a:r>
              <a:rPr lang="fr-FR" dirty="0" err="1"/>
              <a:t>BdD</a:t>
            </a:r>
            <a:r>
              <a:rPr lang="fr-FR" dirty="0"/>
              <a:t> en .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5" name="Sous-titre 3">
            <a:extLst>
              <a:ext uri="{FF2B5EF4-FFF2-40B4-BE49-F238E27FC236}">
                <a16:creationId xmlns:a16="http://schemas.microsoft.com/office/drawing/2014/main" id="{BDE53D6B-4E9B-4CAF-8845-F54640C397FA}"/>
              </a:ext>
            </a:extLst>
          </p:cNvPr>
          <p:cNvSpPr txBox="1">
            <a:spLocks/>
          </p:cNvSpPr>
          <p:nvPr/>
        </p:nvSpPr>
        <p:spPr>
          <a:xfrm>
            <a:off x="533512" y="2862809"/>
            <a:ext cx="8076971" cy="82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Passage mode jour/nuit de la carte (données non mutables) </a:t>
            </a:r>
          </a:p>
          <a:p>
            <a:pPr marL="857250" lvl="1" indent="-285750">
              <a:buFont typeface="Courier New" panose="02070309020205020404" pitchFamily="49" charset="0"/>
              <a:buChar char="o"/>
            </a:pPr>
            <a:r>
              <a:rPr lang="fr-FR" dirty="0"/>
              <a:t>Solution : Utiliser des références</a:t>
            </a:r>
          </a:p>
        </p:txBody>
      </p:sp>
      <p:sp>
        <p:nvSpPr>
          <p:cNvPr id="6" name="Sous-titre 3">
            <a:extLst>
              <a:ext uri="{FF2B5EF4-FFF2-40B4-BE49-F238E27FC236}">
                <a16:creationId xmlns:a16="http://schemas.microsoft.com/office/drawing/2014/main" id="{ABFF719B-3CEE-4683-9483-1D0651A5801D}"/>
              </a:ext>
            </a:extLst>
          </p:cNvPr>
          <p:cNvSpPr txBox="1">
            <a:spLocks/>
          </p:cNvSpPr>
          <p:nvPr/>
        </p:nvSpPr>
        <p:spPr>
          <a:xfrm>
            <a:off x="533511" y="1054866"/>
            <a:ext cx="8076971" cy="82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Nouvelles technologies</a:t>
            </a:r>
          </a:p>
          <a:p>
            <a:pPr marL="857250" lvl="1" indent="-285750">
              <a:buFont typeface="Courier New" panose="02070309020205020404" pitchFamily="49" charset="0"/>
              <a:buChar char="o"/>
            </a:pPr>
            <a:r>
              <a:rPr lang="fr-FR" dirty="0"/>
              <a:t>Solution : Passer du temps à scruter la documentation</a:t>
            </a:r>
          </a:p>
        </p:txBody>
      </p:sp>
      <p:sp>
        <p:nvSpPr>
          <p:cNvPr id="7" name="Sous-titre 3">
            <a:extLst>
              <a:ext uri="{FF2B5EF4-FFF2-40B4-BE49-F238E27FC236}">
                <a16:creationId xmlns:a16="http://schemas.microsoft.com/office/drawing/2014/main" id="{CD6A84A5-4D56-4845-9742-60788E04CBEE}"/>
              </a:ext>
            </a:extLst>
          </p:cNvPr>
          <p:cNvSpPr txBox="1">
            <a:spLocks/>
          </p:cNvSpPr>
          <p:nvPr/>
        </p:nvSpPr>
        <p:spPr>
          <a:xfrm>
            <a:off x="533511" y="3814672"/>
            <a:ext cx="8076971" cy="82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Manque d’implication de l’un des membres</a:t>
            </a:r>
          </a:p>
        </p:txBody>
      </p:sp>
    </p:spTree>
    <p:extLst>
      <p:ext uri="{BB962C8B-B14F-4D97-AF65-F5344CB8AC3E}">
        <p14:creationId xmlns:p14="http://schemas.microsoft.com/office/powerpoint/2010/main" val="7563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2B79BF-E267-4CFC-82E6-FBF8D055E2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43300" y="1276688"/>
            <a:ext cx="4457700" cy="609600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77A01E1-6312-4987-941E-1CEBBBA27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A1FDCF-F78B-4DE1-9503-34B327F4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21" y="1886288"/>
            <a:ext cx="2326757" cy="23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240001"/>
      </p:ext>
    </p:extLst>
  </p:cSld>
  <p:clrMapOvr>
    <a:masterClrMapping/>
  </p:clrMapOvr>
</p:sld>
</file>

<file path=ppt/theme/theme1.xml><?xml version="1.0" encoding="utf-8"?>
<a:theme xmlns:a="http://schemas.openxmlformats.org/drawingml/2006/main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173</Words>
  <Application>Microsoft Office PowerPoint</Application>
  <PresentationFormat>Affichage à l'écran (16:9)</PresentationFormat>
  <Paragraphs>66</Paragraphs>
  <Slides>11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Reem Kufi</vt:lpstr>
      <vt:lpstr>Courier New</vt:lpstr>
      <vt:lpstr>Source Sans Pro</vt:lpstr>
      <vt:lpstr>Arial</vt:lpstr>
      <vt:lpstr>Town Hall Meeting by Slidesgo</vt:lpstr>
      <vt:lpstr>Projet Tuteuré S4   Soutenance finale</vt:lpstr>
      <vt:lpstr>Sommaire</vt:lpstr>
      <vt:lpstr>Description du sujet</vt:lpstr>
      <vt:lpstr>Technologies utilisées</vt:lpstr>
      <vt:lpstr>Diagramme de Gantt</vt:lpstr>
      <vt:lpstr> </vt:lpstr>
      <vt:lpstr> </vt:lpstr>
      <vt:lpstr>Problèmes rencontrés</vt:lpstr>
      <vt:lpstr>Démonstration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HALL MEETING</dc:title>
  <dc:creator>Hugo DI PAOLO</dc:creator>
  <cp:lastModifiedBy>Romain De Matos Ribeiro</cp:lastModifiedBy>
  <cp:revision>35</cp:revision>
  <dcterms:modified xsi:type="dcterms:W3CDTF">2022-02-25T10:48:44Z</dcterms:modified>
</cp:coreProperties>
</file>